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14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XPER\Desktop\Resim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173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TP Fatıma Zehra Kız Anadolu İmam Hatip Lisesi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İmam Hatip Lisesi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340,91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22,85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7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Batman Sosyal Bilimler Lisesi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Hazırlık Sınıfı Bulunmayan Sosyal Bilimler Lisesi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329,80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26,04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7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Batman Kız Anadolu İmam Hatip Lisesi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İmam Hatip Lisesi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292,35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39,29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7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Batman Mesleki ve Teknik Anadolu Lisesi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Meslek Programı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284,38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42,69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7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Batman Mesleki ve Teknik Anadolu Lisesi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Meslek Programı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275,41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46,82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7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Batman Mesleki ve Teknik Anadolu Lisesi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Meslek Programı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259,11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55,1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7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Kozluk / Kozluk Kız Anadolu İmam Hatip Lisesi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İmam Hatip Lisesi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250,47</a:t>
                      </a:r>
                      <a:endParaRPr lang="tr-TR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59,98</a:t>
                      </a:r>
                      <a:endParaRPr lang="tr-TR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162" marR="12162" marT="12162" marB="12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Batman Mesleki ve Teknik Anadolu Lisesi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Meslek Programı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239,00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67,05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Batman Mesleki ve Teknik Anadolu Lisesi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Meslek Programı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237,85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67,79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Batman Mesleki ve Teknik Anadolu Lisesi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Meslek Programı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226,76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75,28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Batman Mesleki ve Teknik Anadolu Lisesi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Meslek Programı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225,18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76,36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Veysel Karani Anadolu İmam Hatip Lisesi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İmam Hatip Lisesi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221,03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79,23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Ahmedi Hani Anadolu İmam Hatip Lisesi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İmam Hatip Lisesi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190,91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95,99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Gazi Anadolu İmam Hatip Lisesi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İmam Hatip Lisesi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186,26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97,29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Salih Günaydın Anadolu İmam Hatip Lisesi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İmam Hatip Lisesi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182,85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98,02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Kozluk / Kozluk Mesleki ve Teknik Anadolu Lisesi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Teknik Programı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172,97</a:t>
                      </a:r>
                      <a:endParaRPr lang="tr-TR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99,32</a:t>
                      </a:r>
                      <a:endParaRPr lang="tr-TR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2" marR="9782" marT="9782" marB="97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85720" y="57148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/>
              <a:t>PUANLARDA EŞİTLİK VARSA</a:t>
            </a:r>
            <a:endParaRPr lang="tr-TR" sz="54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857224" y="1714488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2.</a:t>
            </a:r>
            <a:r>
              <a:rPr lang="tr-TR" sz="2400" b="1" dirty="0" smtClean="0"/>
              <a:t>OBP üstünlüğüne 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3.</a:t>
            </a:r>
            <a:r>
              <a:rPr lang="tr-TR" sz="2400" b="1" dirty="0" smtClean="0"/>
              <a:t>Sırasıyla 8,7,6. YBP üstünlüğüne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4.</a:t>
            </a:r>
            <a:r>
              <a:rPr lang="tr-TR" sz="2400" b="1" dirty="0" smtClean="0"/>
              <a:t>Tercih önceliğine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5.</a:t>
            </a:r>
            <a:r>
              <a:rPr lang="tr-TR" sz="2400" b="1" dirty="0" smtClean="0"/>
              <a:t>Doğum tarihine göre yaşı küçük olana öncelik verilir.</a:t>
            </a:r>
            <a:endParaRPr lang="tr-TR" sz="24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0" y="3857628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Merkezi sınavda sorular</a:t>
            </a:r>
            <a:r>
              <a:rPr lang="tr-TR" sz="3200" b="1" dirty="0" smtClean="0">
                <a:solidFill>
                  <a:srgbClr val="FF0000"/>
                </a:solidFill>
              </a:rPr>
              <a:t> 8</a:t>
            </a:r>
            <a:r>
              <a:rPr lang="tr-TR" sz="3200" b="1" dirty="0" smtClean="0"/>
              <a:t>. sınıf konularından sorulur.</a:t>
            </a:r>
          </a:p>
          <a:p>
            <a:r>
              <a:rPr lang="tr-TR" sz="3200" b="1" dirty="0" smtClean="0"/>
              <a:t>Bu sınav </a:t>
            </a:r>
            <a:r>
              <a:rPr lang="tr-TR" sz="3200" b="1" dirty="0" smtClean="0">
                <a:solidFill>
                  <a:srgbClr val="FF0000"/>
                </a:solidFill>
              </a:rPr>
              <a:t>2</a:t>
            </a:r>
            <a:r>
              <a:rPr lang="tr-TR" sz="3200" b="1" dirty="0" smtClean="0"/>
              <a:t> oturumdan oluşmaktadır.</a:t>
            </a:r>
            <a:endParaRPr lang="tr-TR" sz="32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1714480" y="5715016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SINAV TARİHİ:  …../06/2023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42845" y="-3"/>
          <a:ext cx="9001155" cy="6858002"/>
        </p:xfrm>
        <a:graphic>
          <a:graphicData uri="http://schemas.openxmlformats.org/drawingml/2006/table">
            <a:tbl>
              <a:tblPr/>
              <a:tblGrid>
                <a:gridCol w="1800231"/>
                <a:gridCol w="1800231"/>
                <a:gridCol w="1800231"/>
                <a:gridCol w="1800231"/>
                <a:gridCol w="1800231"/>
              </a:tblGrid>
              <a:tr h="367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Okul Adı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Okul Türü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Yabancı Dili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Taban Puanı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Yüzdelik Dilimi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5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Batman Fen Lisesi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Fen Lisesi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450,56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2,77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Fatma Aliye Fen Lisesi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Fen Lisesi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421,55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6,45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Batman Anadolu Lisesi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Lisesi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418,48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6,92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Türk Telekom Anadolu Lisesi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Lisesi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401,90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9,6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Mevlana Anadolu Lisesi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Lisesi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386,91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12,31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Merkez / Abdülhamid Han Anadolu Lisesi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Anadolu Lisesi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365,46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16,78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Batman / Kozluk / Şehit Şenay Aybüke Yalçın Fen Lisesi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Fen Lisesi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İngilizce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346,30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21,43</a:t>
                      </a:r>
                      <a:endParaRPr lang="tr-TR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465" marR="14465" marT="14465" marB="14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406</Words>
  <PresentationFormat>Ekran Gösterisi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EXPER</dc:creator>
  <cp:lastModifiedBy>EXPER</cp:lastModifiedBy>
  <cp:revision>13</cp:revision>
  <dcterms:created xsi:type="dcterms:W3CDTF">2022-09-30T08:32:27Z</dcterms:created>
  <dcterms:modified xsi:type="dcterms:W3CDTF">2022-09-30T09:32:11Z</dcterms:modified>
</cp:coreProperties>
</file>